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3" r:id="rId2"/>
    <p:sldId id="258" r:id="rId3"/>
    <p:sldId id="259" r:id="rId4"/>
    <p:sldId id="260" r:id="rId5"/>
    <p:sldId id="261" r:id="rId6"/>
    <p:sldId id="268" r:id="rId7"/>
    <p:sldId id="272" r:id="rId8"/>
    <p:sldId id="266" r:id="rId9"/>
    <p:sldId id="267" r:id="rId10"/>
    <p:sldId id="263" r:id="rId11"/>
    <p:sldId id="265" r:id="rId12"/>
    <p:sldId id="269" r:id="rId13"/>
    <p:sldId id="270" r:id="rId14"/>
    <p:sldId id="262" r:id="rId15"/>
    <p:sldId id="264" r:id="rId16"/>
    <p:sldId id="271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4"/>
    <p:restoredTop sz="94624"/>
  </p:normalViewPr>
  <p:slideViewPr>
    <p:cSldViewPr snapToGrid="0" snapToObjects="1">
      <p:cViewPr varScale="1">
        <p:scale>
          <a:sx n="118" d="100"/>
          <a:sy n="118" d="100"/>
        </p:scale>
        <p:origin x="1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4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2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1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4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0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4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156D-4285-B44E-AC0A-32A7A03E524A}" type="datetimeFigureOut">
              <a:rPr lang="en-US" smtClean="0"/>
              <a:t>5/14/18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69160-2C64-B94C-B45B-51D4EC3A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6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2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tiff"/><Relationship Id="rId7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BC52-3FAB-3348-8AE4-4D2327EC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" y="1365885"/>
            <a:ext cx="9124325" cy="518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138E8-5959-BC40-B909-E987AC720C6C}"/>
              </a:ext>
            </a:extLst>
          </p:cNvPr>
          <p:cNvSpPr txBox="1"/>
          <p:nvPr/>
        </p:nvSpPr>
        <p:spPr>
          <a:xfrm>
            <a:off x="528153" y="1905000"/>
            <a:ext cx="831965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value of automatic enrichment of metadata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Eric de Ruijter, IISH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15 May 2018, Brussels</a:t>
            </a:r>
          </a:p>
        </p:txBody>
      </p:sp>
    </p:spTree>
    <p:extLst>
      <p:ext uri="{BB962C8B-B14F-4D97-AF65-F5344CB8AC3E}">
        <p14:creationId xmlns:p14="http://schemas.microsoft.com/office/powerpoint/2010/main" val="176753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527EC2-9A47-DE47-B920-03B9BF7F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922" y="54859"/>
            <a:ext cx="7062078" cy="645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E07C-CFD0-5A4C-AD9D-E3E407EEBD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20529"/>
            <a:ext cx="2123458" cy="21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10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B64CC-38D7-8142-A7AE-7FDFDC546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1525"/>
            <a:ext cx="9144000" cy="4013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4365BD-03F4-7643-BFD1-4C6DABAC1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91" y="4147514"/>
            <a:ext cx="2487062" cy="26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3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04044-D21B-F24E-89C8-9469794C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858" y="20124"/>
            <a:ext cx="4856142" cy="6837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10D47-BC97-414B-B3EF-39200F3C0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9" y="4407476"/>
            <a:ext cx="2705100" cy="74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7D23B-1423-1C4C-A31A-F07D14C92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99" y="1112366"/>
            <a:ext cx="1532164" cy="2545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639E7-EF71-9144-89A0-2091F52FD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3" y="5678052"/>
            <a:ext cx="3442728" cy="80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9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C1CD3-54A6-B745-A585-BC66196A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971" y="9238"/>
            <a:ext cx="5689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A139D-779E-C94D-BDA9-EE35F708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3638"/>
            <a:ext cx="5256763" cy="4354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C9AD6-BCEC-B244-8229-1048935DF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16" y="883175"/>
            <a:ext cx="5736684" cy="37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84C19F-E641-3040-B8D5-47CE52F8A2CF}"/>
              </a:ext>
            </a:extLst>
          </p:cNvPr>
          <p:cNvSpPr txBox="1">
            <a:spLocks/>
          </p:cNvSpPr>
          <p:nvPr/>
        </p:nvSpPr>
        <p:spPr>
          <a:xfrm>
            <a:off x="357733" y="1201096"/>
            <a:ext cx="4388437" cy="52032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/>
              <a:t>[…] </a:t>
            </a:r>
          </a:p>
          <a:p>
            <a:pPr marL="0" indent="0">
              <a:buNone/>
            </a:pPr>
            <a:r>
              <a:rPr lang="nl-NL" sz="2000" b="1" dirty="0"/>
              <a:t>dat ga je een vrouw is voorkeur toestand in een bedrijf Google was inrichten naar allemaal </a:t>
            </a:r>
          </a:p>
          <a:p>
            <a:pPr marL="0" indent="0">
              <a:buNone/>
            </a:pPr>
            <a:r>
              <a:rPr lang="nl-NL" sz="2000" b="1" dirty="0"/>
              <a:t>optimisten en niet want ze waren zo moet ik </a:t>
            </a:r>
          </a:p>
          <a:p>
            <a:pPr marL="0" indent="0">
              <a:buNone/>
            </a:pPr>
            <a:r>
              <a:rPr lang="nl-NL" sz="2000" b="1" dirty="0"/>
              <a:t>ik gooi er ook weer door het is allemaal </a:t>
            </a:r>
          </a:p>
          <a:p>
            <a:pPr marL="0" indent="0">
              <a:buNone/>
            </a:pPr>
            <a:r>
              <a:rPr lang="nl-NL" sz="2000" b="1" dirty="0"/>
              <a:t>het werd gespeeld door zitten allemaal gespaard </a:t>
            </a:r>
            <a:r>
              <a:rPr lang="nl-NL" sz="2000" b="1" dirty="0" err="1"/>
              <a:t>Guinese</a:t>
            </a:r>
            <a:r>
              <a:rPr lang="nl-NL" sz="2000" b="1" dirty="0"/>
              <a:t> die louter </a:t>
            </a:r>
            <a:r>
              <a:rPr lang="nl-NL" sz="2000" b="1" dirty="0" err="1"/>
              <a:t>Derwig</a:t>
            </a:r>
            <a:r>
              <a:rPr lang="nl-NL" sz="2000" b="1" dirty="0"/>
              <a:t> </a:t>
            </a:r>
          </a:p>
          <a:p>
            <a:pPr marL="0" indent="0">
              <a:buNone/>
            </a:pPr>
            <a:r>
              <a:rPr lang="nl-NL" sz="2000" b="1" dirty="0"/>
              <a:t>hoe laat je zien dat is een buizen koppelbazen die </a:t>
            </a:r>
          </a:p>
          <a:p>
            <a:pPr marL="0" indent="0">
              <a:buNone/>
            </a:pPr>
            <a:r>
              <a:rPr lang="nl-NL" sz="2000" b="1" dirty="0" err="1"/>
              <a:t>Alcoa</a:t>
            </a:r>
            <a:r>
              <a:rPr lang="nl-NL" sz="2000" b="1" dirty="0"/>
              <a:t> bepaalde Al-</a:t>
            </a:r>
            <a:r>
              <a:rPr lang="nl-NL" sz="2000" b="1" dirty="0" err="1"/>
              <a:t>Qaeda</a:t>
            </a:r>
            <a:r>
              <a:rPr lang="nl-NL" sz="2000" b="1" dirty="0"/>
              <a:t> verdienen wat ze waren honderden gewonden meer nog</a:t>
            </a:r>
          </a:p>
          <a:p>
            <a:pPr marL="0" indent="0">
              <a:buNone/>
            </a:pPr>
            <a:r>
              <a:rPr lang="nl-NL" sz="2000" b="1" dirty="0"/>
              <a:t>[…]</a:t>
            </a:r>
            <a:endParaRPr lang="en-US" sz="2000" b="1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4236232-2F6E-8D4D-8CC7-7D061CFDBF96}"/>
              </a:ext>
            </a:extLst>
          </p:cNvPr>
          <p:cNvSpPr/>
          <p:nvPr/>
        </p:nvSpPr>
        <p:spPr>
          <a:xfrm>
            <a:off x="2551951" y="1709057"/>
            <a:ext cx="1460077" cy="642257"/>
          </a:xfrm>
          <a:custGeom>
            <a:avLst/>
            <a:gdLst>
              <a:gd name="connsiteX0" fmla="*/ 620485 w 1460077"/>
              <a:gd name="connsiteY0" fmla="*/ 65314 h 642257"/>
              <a:gd name="connsiteX1" fmla="*/ 544285 w 1460077"/>
              <a:gd name="connsiteY1" fmla="*/ 43543 h 642257"/>
              <a:gd name="connsiteX2" fmla="*/ 511628 w 1460077"/>
              <a:gd name="connsiteY2" fmla="*/ 32657 h 642257"/>
              <a:gd name="connsiteX3" fmla="*/ 478971 w 1460077"/>
              <a:gd name="connsiteY3" fmla="*/ 10886 h 642257"/>
              <a:gd name="connsiteX4" fmla="*/ 413657 w 1460077"/>
              <a:gd name="connsiteY4" fmla="*/ 0 h 642257"/>
              <a:gd name="connsiteX5" fmla="*/ 272142 w 1460077"/>
              <a:gd name="connsiteY5" fmla="*/ 10886 h 642257"/>
              <a:gd name="connsiteX6" fmla="*/ 195942 w 1460077"/>
              <a:gd name="connsiteY6" fmla="*/ 43543 h 642257"/>
              <a:gd name="connsiteX7" fmla="*/ 163285 w 1460077"/>
              <a:gd name="connsiteY7" fmla="*/ 54429 h 642257"/>
              <a:gd name="connsiteX8" fmla="*/ 87085 w 1460077"/>
              <a:gd name="connsiteY8" fmla="*/ 119743 h 642257"/>
              <a:gd name="connsiteX9" fmla="*/ 65314 w 1460077"/>
              <a:gd name="connsiteY9" fmla="*/ 152400 h 642257"/>
              <a:gd name="connsiteX10" fmla="*/ 32657 w 1460077"/>
              <a:gd name="connsiteY10" fmla="*/ 228600 h 642257"/>
              <a:gd name="connsiteX11" fmla="*/ 21771 w 1460077"/>
              <a:gd name="connsiteY11" fmla="*/ 272143 h 642257"/>
              <a:gd name="connsiteX12" fmla="*/ 0 w 1460077"/>
              <a:gd name="connsiteY12" fmla="*/ 348343 h 642257"/>
              <a:gd name="connsiteX13" fmla="*/ 32657 w 1460077"/>
              <a:gd name="connsiteY13" fmla="*/ 478972 h 642257"/>
              <a:gd name="connsiteX14" fmla="*/ 54428 w 1460077"/>
              <a:gd name="connsiteY14" fmla="*/ 511629 h 642257"/>
              <a:gd name="connsiteX15" fmla="*/ 163285 w 1460077"/>
              <a:gd name="connsiteY15" fmla="*/ 576943 h 642257"/>
              <a:gd name="connsiteX16" fmla="*/ 206828 w 1460077"/>
              <a:gd name="connsiteY16" fmla="*/ 587829 h 642257"/>
              <a:gd name="connsiteX17" fmla="*/ 272142 w 1460077"/>
              <a:gd name="connsiteY17" fmla="*/ 609600 h 642257"/>
              <a:gd name="connsiteX18" fmla="*/ 304800 w 1460077"/>
              <a:gd name="connsiteY18" fmla="*/ 620486 h 642257"/>
              <a:gd name="connsiteX19" fmla="*/ 348342 w 1460077"/>
              <a:gd name="connsiteY19" fmla="*/ 631372 h 642257"/>
              <a:gd name="connsiteX20" fmla="*/ 511628 w 1460077"/>
              <a:gd name="connsiteY20" fmla="*/ 642257 h 642257"/>
              <a:gd name="connsiteX21" fmla="*/ 1066800 w 1460077"/>
              <a:gd name="connsiteY21" fmla="*/ 620486 h 642257"/>
              <a:gd name="connsiteX22" fmla="*/ 1164771 w 1460077"/>
              <a:gd name="connsiteY22" fmla="*/ 609600 h 642257"/>
              <a:gd name="connsiteX23" fmla="*/ 1219200 w 1460077"/>
              <a:gd name="connsiteY23" fmla="*/ 598714 h 642257"/>
              <a:gd name="connsiteX24" fmla="*/ 1338942 w 1460077"/>
              <a:gd name="connsiteY24" fmla="*/ 566057 h 642257"/>
              <a:gd name="connsiteX25" fmla="*/ 1360714 w 1460077"/>
              <a:gd name="connsiteY25" fmla="*/ 544286 h 642257"/>
              <a:gd name="connsiteX26" fmla="*/ 1426028 w 1460077"/>
              <a:gd name="connsiteY26" fmla="*/ 500743 h 642257"/>
              <a:gd name="connsiteX27" fmla="*/ 1436914 w 1460077"/>
              <a:gd name="connsiteY27" fmla="*/ 468086 h 642257"/>
              <a:gd name="connsiteX28" fmla="*/ 1458685 w 1460077"/>
              <a:gd name="connsiteY28" fmla="*/ 446314 h 642257"/>
              <a:gd name="connsiteX29" fmla="*/ 1447800 w 1460077"/>
              <a:gd name="connsiteY29" fmla="*/ 293914 h 642257"/>
              <a:gd name="connsiteX30" fmla="*/ 1404257 w 1460077"/>
              <a:gd name="connsiteY30" fmla="*/ 228600 h 642257"/>
              <a:gd name="connsiteX31" fmla="*/ 1393371 w 1460077"/>
              <a:gd name="connsiteY31" fmla="*/ 195943 h 642257"/>
              <a:gd name="connsiteX32" fmla="*/ 1360714 w 1460077"/>
              <a:gd name="connsiteY32" fmla="*/ 163286 h 642257"/>
              <a:gd name="connsiteX33" fmla="*/ 1230085 w 1460077"/>
              <a:gd name="connsiteY33" fmla="*/ 97972 h 642257"/>
              <a:gd name="connsiteX34" fmla="*/ 1164771 w 1460077"/>
              <a:gd name="connsiteY34" fmla="*/ 76200 h 642257"/>
              <a:gd name="connsiteX35" fmla="*/ 1132114 w 1460077"/>
              <a:gd name="connsiteY35" fmla="*/ 65314 h 642257"/>
              <a:gd name="connsiteX36" fmla="*/ 979714 w 1460077"/>
              <a:gd name="connsiteY36" fmla="*/ 43543 h 642257"/>
              <a:gd name="connsiteX37" fmla="*/ 914400 w 1460077"/>
              <a:gd name="connsiteY37" fmla="*/ 32657 h 642257"/>
              <a:gd name="connsiteX38" fmla="*/ 805542 w 1460077"/>
              <a:gd name="connsiteY38" fmla="*/ 21772 h 642257"/>
              <a:gd name="connsiteX39" fmla="*/ 620485 w 1460077"/>
              <a:gd name="connsiteY39" fmla="*/ 65314 h 6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60077" h="642257">
                <a:moveTo>
                  <a:pt x="620485" y="65314"/>
                </a:moveTo>
                <a:cubicBezTo>
                  <a:pt x="576942" y="68942"/>
                  <a:pt x="569587" y="51134"/>
                  <a:pt x="544285" y="43543"/>
                </a:cubicBezTo>
                <a:cubicBezTo>
                  <a:pt x="533294" y="40246"/>
                  <a:pt x="521891" y="37789"/>
                  <a:pt x="511628" y="32657"/>
                </a:cubicBezTo>
                <a:cubicBezTo>
                  <a:pt x="499926" y="26806"/>
                  <a:pt x="491383" y="15023"/>
                  <a:pt x="478971" y="10886"/>
                </a:cubicBezTo>
                <a:cubicBezTo>
                  <a:pt x="458032" y="3906"/>
                  <a:pt x="435428" y="3629"/>
                  <a:pt x="413657" y="0"/>
                </a:cubicBezTo>
                <a:cubicBezTo>
                  <a:pt x="366485" y="3629"/>
                  <a:pt x="319129" y="5358"/>
                  <a:pt x="272142" y="10886"/>
                </a:cubicBezTo>
                <a:cubicBezTo>
                  <a:pt x="212894" y="17857"/>
                  <a:pt x="243683" y="19673"/>
                  <a:pt x="195942" y="43543"/>
                </a:cubicBezTo>
                <a:cubicBezTo>
                  <a:pt x="185679" y="48675"/>
                  <a:pt x="173548" y="49297"/>
                  <a:pt x="163285" y="54429"/>
                </a:cubicBezTo>
                <a:cubicBezTo>
                  <a:pt x="138663" y="66740"/>
                  <a:pt x="100477" y="99655"/>
                  <a:pt x="87085" y="119743"/>
                </a:cubicBezTo>
                <a:lnTo>
                  <a:pt x="65314" y="152400"/>
                </a:lnTo>
                <a:cubicBezTo>
                  <a:pt x="34061" y="277410"/>
                  <a:pt x="77762" y="123354"/>
                  <a:pt x="32657" y="228600"/>
                </a:cubicBezTo>
                <a:cubicBezTo>
                  <a:pt x="26764" y="242351"/>
                  <a:pt x="25881" y="257758"/>
                  <a:pt x="21771" y="272143"/>
                </a:cubicBezTo>
                <a:cubicBezTo>
                  <a:pt x="-9452" y="381420"/>
                  <a:pt x="34015" y="212273"/>
                  <a:pt x="0" y="348343"/>
                </a:cubicBezTo>
                <a:cubicBezTo>
                  <a:pt x="10385" y="431427"/>
                  <a:pt x="-804" y="420415"/>
                  <a:pt x="32657" y="478972"/>
                </a:cubicBezTo>
                <a:cubicBezTo>
                  <a:pt x="39148" y="490331"/>
                  <a:pt x="44582" y="503014"/>
                  <a:pt x="54428" y="511629"/>
                </a:cubicBezTo>
                <a:cubicBezTo>
                  <a:pt x="73420" y="528247"/>
                  <a:pt x="133440" y="565751"/>
                  <a:pt x="163285" y="576943"/>
                </a:cubicBezTo>
                <a:cubicBezTo>
                  <a:pt x="177293" y="582196"/>
                  <a:pt x="192498" y="583530"/>
                  <a:pt x="206828" y="587829"/>
                </a:cubicBezTo>
                <a:cubicBezTo>
                  <a:pt x="228809" y="594423"/>
                  <a:pt x="250371" y="602343"/>
                  <a:pt x="272142" y="609600"/>
                </a:cubicBezTo>
                <a:cubicBezTo>
                  <a:pt x="283028" y="613229"/>
                  <a:pt x="293668" y="617703"/>
                  <a:pt x="304800" y="620486"/>
                </a:cubicBezTo>
                <a:cubicBezTo>
                  <a:pt x="319314" y="624115"/>
                  <a:pt x="333463" y="629806"/>
                  <a:pt x="348342" y="631372"/>
                </a:cubicBezTo>
                <a:cubicBezTo>
                  <a:pt x="402592" y="637082"/>
                  <a:pt x="457199" y="638629"/>
                  <a:pt x="511628" y="642257"/>
                </a:cubicBezTo>
                <a:cubicBezTo>
                  <a:pt x="926156" y="632147"/>
                  <a:pt x="826588" y="645772"/>
                  <a:pt x="1066800" y="620486"/>
                </a:cubicBezTo>
                <a:cubicBezTo>
                  <a:pt x="1099477" y="617046"/>
                  <a:pt x="1132243" y="614247"/>
                  <a:pt x="1164771" y="609600"/>
                </a:cubicBezTo>
                <a:cubicBezTo>
                  <a:pt x="1183087" y="606983"/>
                  <a:pt x="1201172" y="602874"/>
                  <a:pt x="1219200" y="598714"/>
                </a:cubicBezTo>
                <a:cubicBezTo>
                  <a:pt x="1299005" y="580297"/>
                  <a:pt x="1284959" y="584052"/>
                  <a:pt x="1338942" y="566057"/>
                </a:cubicBezTo>
                <a:cubicBezTo>
                  <a:pt x="1346199" y="558800"/>
                  <a:pt x="1352503" y="550444"/>
                  <a:pt x="1360714" y="544286"/>
                </a:cubicBezTo>
                <a:cubicBezTo>
                  <a:pt x="1381647" y="528587"/>
                  <a:pt x="1426028" y="500743"/>
                  <a:pt x="1426028" y="500743"/>
                </a:cubicBezTo>
                <a:cubicBezTo>
                  <a:pt x="1429657" y="489857"/>
                  <a:pt x="1431010" y="477925"/>
                  <a:pt x="1436914" y="468086"/>
                </a:cubicBezTo>
                <a:cubicBezTo>
                  <a:pt x="1442194" y="459285"/>
                  <a:pt x="1458045" y="456557"/>
                  <a:pt x="1458685" y="446314"/>
                </a:cubicBezTo>
                <a:cubicBezTo>
                  <a:pt x="1461862" y="395484"/>
                  <a:pt x="1460152" y="343323"/>
                  <a:pt x="1447800" y="293914"/>
                </a:cubicBezTo>
                <a:cubicBezTo>
                  <a:pt x="1441454" y="268529"/>
                  <a:pt x="1412532" y="253423"/>
                  <a:pt x="1404257" y="228600"/>
                </a:cubicBezTo>
                <a:cubicBezTo>
                  <a:pt x="1400628" y="217714"/>
                  <a:pt x="1399736" y="205490"/>
                  <a:pt x="1393371" y="195943"/>
                </a:cubicBezTo>
                <a:cubicBezTo>
                  <a:pt x="1384832" y="183134"/>
                  <a:pt x="1372866" y="172737"/>
                  <a:pt x="1360714" y="163286"/>
                </a:cubicBezTo>
                <a:cubicBezTo>
                  <a:pt x="1297405" y="114046"/>
                  <a:pt x="1301717" y="121849"/>
                  <a:pt x="1230085" y="97972"/>
                </a:cubicBezTo>
                <a:lnTo>
                  <a:pt x="1164771" y="76200"/>
                </a:lnTo>
                <a:cubicBezTo>
                  <a:pt x="1153885" y="72571"/>
                  <a:pt x="1143432" y="67200"/>
                  <a:pt x="1132114" y="65314"/>
                </a:cubicBezTo>
                <a:cubicBezTo>
                  <a:pt x="976234" y="39336"/>
                  <a:pt x="1170493" y="70798"/>
                  <a:pt x="979714" y="43543"/>
                </a:cubicBezTo>
                <a:cubicBezTo>
                  <a:pt x="957864" y="40422"/>
                  <a:pt x="936301" y="35395"/>
                  <a:pt x="914400" y="32657"/>
                </a:cubicBezTo>
                <a:cubicBezTo>
                  <a:pt x="878215" y="28134"/>
                  <a:pt x="841828" y="25400"/>
                  <a:pt x="805542" y="21772"/>
                </a:cubicBezTo>
                <a:cubicBezTo>
                  <a:pt x="660410" y="32935"/>
                  <a:pt x="664028" y="61686"/>
                  <a:pt x="620485" y="65314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0446894-1163-3444-80FC-990E06D2F40F}"/>
              </a:ext>
            </a:extLst>
          </p:cNvPr>
          <p:cNvSpPr/>
          <p:nvPr/>
        </p:nvSpPr>
        <p:spPr>
          <a:xfrm>
            <a:off x="1874374" y="4789714"/>
            <a:ext cx="1527690" cy="674915"/>
          </a:xfrm>
          <a:custGeom>
            <a:avLst/>
            <a:gdLst>
              <a:gd name="connsiteX0" fmla="*/ 642257 w 1527690"/>
              <a:gd name="connsiteY0" fmla="*/ 21772 h 674915"/>
              <a:gd name="connsiteX1" fmla="*/ 566057 w 1527690"/>
              <a:gd name="connsiteY1" fmla="*/ 32658 h 674915"/>
              <a:gd name="connsiteX2" fmla="*/ 272143 w 1527690"/>
              <a:gd name="connsiteY2" fmla="*/ 54429 h 674915"/>
              <a:gd name="connsiteX3" fmla="*/ 206829 w 1527690"/>
              <a:gd name="connsiteY3" fmla="*/ 76200 h 674915"/>
              <a:gd name="connsiteX4" fmla="*/ 163286 w 1527690"/>
              <a:gd name="connsiteY4" fmla="*/ 97972 h 674915"/>
              <a:gd name="connsiteX5" fmla="*/ 119743 w 1527690"/>
              <a:gd name="connsiteY5" fmla="*/ 152400 h 674915"/>
              <a:gd name="connsiteX6" fmla="*/ 97971 w 1527690"/>
              <a:gd name="connsiteY6" fmla="*/ 174172 h 674915"/>
              <a:gd name="connsiteX7" fmla="*/ 54429 w 1527690"/>
              <a:gd name="connsiteY7" fmla="*/ 239486 h 674915"/>
              <a:gd name="connsiteX8" fmla="*/ 10886 w 1527690"/>
              <a:gd name="connsiteY8" fmla="*/ 304800 h 674915"/>
              <a:gd name="connsiteX9" fmla="*/ 0 w 1527690"/>
              <a:gd name="connsiteY9" fmla="*/ 337458 h 674915"/>
              <a:gd name="connsiteX10" fmla="*/ 10886 w 1527690"/>
              <a:gd name="connsiteY10" fmla="*/ 468086 h 674915"/>
              <a:gd name="connsiteX11" fmla="*/ 21771 w 1527690"/>
              <a:gd name="connsiteY11" fmla="*/ 500743 h 674915"/>
              <a:gd name="connsiteX12" fmla="*/ 141514 w 1527690"/>
              <a:gd name="connsiteY12" fmla="*/ 598715 h 674915"/>
              <a:gd name="connsiteX13" fmla="*/ 217714 w 1527690"/>
              <a:gd name="connsiteY13" fmla="*/ 620486 h 674915"/>
              <a:gd name="connsiteX14" fmla="*/ 250371 w 1527690"/>
              <a:gd name="connsiteY14" fmla="*/ 631372 h 674915"/>
              <a:gd name="connsiteX15" fmla="*/ 293914 w 1527690"/>
              <a:gd name="connsiteY15" fmla="*/ 642258 h 674915"/>
              <a:gd name="connsiteX16" fmla="*/ 326571 w 1527690"/>
              <a:gd name="connsiteY16" fmla="*/ 653143 h 674915"/>
              <a:gd name="connsiteX17" fmla="*/ 478971 w 1527690"/>
              <a:gd name="connsiteY17" fmla="*/ 664029 h 674915"/>
              <a:gd name="connsiteX18" fmla="*/ 664029 w 1527690"/>
              <a:gd name="connsiteY18" fmla="*/ 674915 h 674915"/>
              <a:gd name="connsiteX19" fmla="*/ 1012371 w 1527690"/>
              <a:gd name="connsiteY19" fmla="*/ 664029 h 674915"/>
              <a:gd name="connsiteX20" fmla="*/ 1099457 w 1527690"/>
              <a:gd name="connsiteY20" fmla="*/ 642258 h 674915"/>
              <a:gd name="connsiteX21" fmla="*/ 1186543 w 1527690"/>
              <a:gd name="connsiteY21" fmla="*/ 620486 h 674915"/>
              <a:gd name="connsiteX22" fmla="*/ 1251857 w 1527690"/>
              <a:gd name="connsiteY22" fmla="*/ 598715 h 674915"/>
              <a:gd name="connsiteX23" fmla="*/ 1284514 w 1527690"/>
              <a:gd name="connsiteY23" fmla="*/ 587829 h 674915"/>
              <a:gd name="connsiteX24" fmla="*/ 1349829 w 1527690"/>
              <a:gd name="connsiteY24" fmla="*/ 544286 h 674915"/>
              <a:gd name="connsiteX25" fmla="*/ 1382486 w 1527690"/>
              <a:gd name="connsiteY25" fmla="*/ 522515 h 674915"/>
              <a:gd name="connsiteX26" fmla="*/ 1426029 w 1527690"/>
              <a:gd name="connsiteY26" fmla="*/ 478972 h 674915"/>
              <a:gd name="connsiteX27" fmla="*/ 1480457 w 1527690"/>
              <a:gd name="connsiteY27" fmla="*/ 424543 h 674915"/>
              <a:gd name="connsiteX28" fmla="*/ 1502229 w 1527690"/>
              <a:gd name="connsiteY28" fmla="*/ 402772 h 674915"/>
              <a:gd name="connsiteX29" fmla="*/ 1513114 w 1527690"/>
              <a:gd name="connsiteY29" fmla="*/ 217715 h 674915"/>
              <a:gd name="connsiteX30" fmla="*/ 1491343 w 1527690"/>
              <a:gd name="connsiteY30" fmla="*/ 185058 h 674915"/>
              <a:gd name="connsiteX31" fmla="*/ 1426029 w 1527690"/>
              <a:gd name="connsiteY31" fmla="*/ 130629 h 674915"/>
              <a:gd name="connsiteX32" fmla="*/ 1360714 w 1527690"/>
              <a:gd name="connsiteY32" fmla="*/ 97972 h 674915"/>
              <a:gd name="connsiteX33" fmla="*/ 1328057 w 1527690"/>
              <a:gd name="connsiteY33" fmla="*/ 76200 h 674915"/>
              <a:gd name="connsiteX34" fmla="*/ 1295400 w 1527690"/>
              <a:gd name="connsiteY34" fmla="*/ 65315 h 674915"/>
              <a:gd name="connsiteX35" fmla="*/ 1208314 w 1527690"/>
              <a:gd name="connsiteY35" fmla="*/ 43543 h 674915"/>
              <a:gd name="connsiteX36" fmla="*/ 1153886 w 1527690"/>
              <a:gd name="connsiteY36" fmla="*/ 32658 h 674915"/>
              <a:gd name="connsiteX37" fmla="*/ 1121229 w 1527690"/>
              <a:gd name="connsiteY37" fmla="*/ 21772 h 674915"/>
              <a:gd name="connsiteX38" fmla="*/ 1023257 w 1527690"/>
              <a:gd name="connsiteY38" fmla="*/ 0 h 674915"/>
              <a:gd name="connsiteX39" fmla="*/ 674914 w 1527690"/>
              <a:gd name="connsiteY39" fmla="*/ 10886 h 674915"/>
              <a:gd name="connsiteX40" fmla="*/ 642257 w 1527690"/>
              <a:gd name="connsiteY40" fmla="*/ 21772 h 6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27690" h="674915">
                <a:moveTo>
                  <a:pt x="642257" y="21772"/>
                </a:moveTo>
                <a:cubicBezTo>
                  <a:pt x="624114" y="25401"/>
                  <a:pt x="591654" y="30893"/>
                  <a:pt x="566057" y="32658"/>
                </a:cubicBezTo>
                <a:cubicBezTo>
                  <a:pt x="483001" y="38386"/>
                  <a:pt x="364432" y="29259"/>
                  <a:pt x="272143" y="54429"/>
                </a:cubicBezTo>
                <a:cubicBezTo>
                  <a:pt x="250003" y="60467"/>
                  <a:pt x="227355" y="65937"/>
                  <a:pt x="206829" y="76200"/>
                </a:cubicBezTo>
                <a:cubicBezTo>
                  <a:pt x="192315" y="83457"/>
                  <a:pt x="176788" y="88971"/>
                  <a:pt x="163286" y="97972"/>
                </a:cubicBezTo>
                <a:cubicBezTo>
                  <a:pt x="140754" y="112993"/>
                  <a:pt x="136383" y="131600"/>
                  <a:pt x="119743" y="152400"/>
                </a:cubicBezTo>
                <a:cubicBezTo>
                  <a:pt x="113332" y="160414"/>
                  <a:pt x="104129" y="165961"/>
                  <a:pt x="97971" y="174172"/>
                </a:cubicBezTo>
                <a:cubicBezTo>
                  <a:pt x="82272" y="195105"/>
                  <a:pt x="68943" y="217715"/>
                  <a:pt x="54429" y="239486"/>
                </a:cubicBezTo>
                <a:lnTo>
                  <a:pt x="10886" y="304800"/>
                </a:lnTo>
                <a:lnTo>
                  <a:pt x="0" y="337458"/>
                </a:lnTo>
                <a:cubicBezTo>
                  <a:pt x="3629" y="381001"/>
                  <a:pt x="5111" y="424776"/>
                  <a:pt x="10886" y="468086"/>
                </a:cubicBezTo>
                <a:cubicBezTo>
                  <a:pt x="12402" y="479460"/>
                  <a:pt x="14886" y="491563"/>
                  <a:pt x="21771" y="500743"/>
                </a:cubicBezTo>
                <a:cubicBezTo>
                  <a:pt x="42064" y="527800"/>
                  <a:pt x="108532" y="587722"/>
                  <a:pt x="141514" y="598715"/>
                </a:cubicBezTo>
                <a:cubicBezTo>
                  <a:pt x="219834" y="624820"/>
                  <a:pt x="122007" y="593140"/>
                  <a:pt x="217714" y="620486"/>
                </a:cubicBezTo>
                <a:cubicBezTo>
                  <a:pt x="228747" y="623638"/>
                  <a:pt x="239338" y="628220"/>
                  <a:pt x="250371" y="631372"/>
                </a:cubicBezTo>
                <a:cubicBezTo>
                  <a:pt x="264756" y="635482"/>
                  <a:pt x="279529" y="638148"/>
                  <a:pt x="293914" y="642258"/>
                </a:cubicBezTo>
                <a:cubicBezTo>
                  <a:pt x="304947" y="645410"/>
                  <a:pt x="315175" y="651802"/>
                  <a:pt x="326571" y="653143"/>
                </a:cubicBezTo>
                <a:cubicBezTo>
                  <a:pt x="377152" y="659094"/>
                  <a:pt x="428147" y="660750"/>
                  <a:pt x="478971" y="664029"/>
                </a:cubicBezTo>
                <a:lnTo>
                  <a:pt x="664029" y="674915"/>
                </a:lnTo>
                <a:cubicBezTo>
                  <a:pt x="780143" y="671286"/>
                  <a:pt x="896370" y="670300"/>
                  <a:pt x="1012371" y="664029"/>
                </a:cubicBezTo>
                <a:cubicBezTo>
                  <a:pt x="1056646" y="661636"/>
                  <a:pt x="1062522" y="652331"/>
                  <a:pt x="1099457" y="642258"/>
                </a:cubicBezTo>
                <a:cubicBezTo>
                  <a:pt x="1128325" y="634385"/>
                  <a:pt x="1158156" y="629948"/>
                  <a:pt x="1186543" y="620486"/>
                </a:cubicBezTo>
                <a:lnTo>
                  <a:pt x="1251857" y="598715"/>
                </a:lnTo>
                <a:cubicBezTo>
                  <a:pt x="1262743" y="595086"/>
                  <a:pt x="1274967" y="594194"/>
                  <a:pt x="1284514" y="587829"/>
                </a:cubicBezTo>
                <a:lnTo>
                  <a:pt x="1349829" y="544286"/>
                </a:lnTo>
                <a:cubicBezTo>
                  <a:pt x="1360715" y="537029"/>
                  <a:pt x="1373235" y="531766"/>
                  <a:pt x="1382486" y="522515"/>
                </a:cubicBezTo>
                <a:lnTo>
                  <a:pt x="1426029" y="478972"/>
                </a:lnTo>
                <a:lnTo>
                  <a:pt x="1480457" y="424543"/>
                </a:lnTo>
                <a:lnTo>
                  <a:pt x="1502229" y="402772"/>
                </a:lnTo>
                <a:cubicBezTo>
                  <a:pt x="1530542" y="317831"/>
                  <a:pt x="1536786" y="328186"/>
                  <a:pt x="1513114" y="217715"/>
                </a:cubicBezTo>
                <a:cubicBezTo>
                  <a:pt x="1510373" y="204923"/>
                  <a:pt x="1499516" y="195274"/>
                  <a:pt x="1491343" y="185058"/>
                </a:cubicBezTo>
                <a:cubicBezTo>
                  <a:pt x="1474842" y="164432"/>
                  <a:pt x="1445787" y="144742"/>
                  <a:pt x="1426029" y="130629"/>
                </a:cubicBezTo>
                <a:cubicBezTo>
                  <a:pt x="1353235" y="78634"/>
                  <a:pt x="1432610" y="133921"/>
                  <a:pt x="1360714" y="97972"/>
                </a:cubicBezTo>
                <a:cubicBezTo>
                  <a:pt x="1349012" y="92121"/>
                  <a:pt x="1339759" y="82051"/>
                  <a:pt x="1328057" y="76200"/>
                </a:cubicBezTo>
                <a:cubicBezTo>
                  <a:pt x="1317794" y="71068"/>
                  <a:pt x="1306470" y="68334"/>
                  <a:pt x="1295400" y="65315"/>
                </a:cubicBezTo>
                <a:cubicBezTo>
                  <a:pt x="1266532" y="57442"/>
                  <a:pt x="1237655" y="49411"/>
                  <a:pt x="1208314" y="43543"/>
                </a:cubicBezTo>
                <a:cubicBezTo>
                  <a:pt x="1190171" y="39915"/>
                  <a:pt x="1171836" y="37145"/>
                  <a:pt x="1153886" y="32658"/>
                </a:cubicBezTo>
                <a:cubicBezTo>
                  <a:pt x="1142754" y="29875"/>
                  <a:pt x="1132262" y="24924"/>
                  <a:pt x="1121229" y="21772"/>
                </a:cubicBezTo>
                <a:cubicBezTo>
                  <a:pt x="1085358" y="11523"/>
                  <a:pt x="1060670" y="7483"/>
                  <a:pt x="1023257" y="0"/>
                </a:cubicBezTo>
                <a:cubicBezTo>
                  <a:pt x="907143" y="3629"/>
                  <a:pt x="790635" y="675"/>
                  <a:pt x="674914" y="10886"/>
                </a:cubicBezTo>
                <a:cubicBezTo>
                  <a:pt x="664691" y="11788"/>
                  <a:pt x="660400" y="18143"/>
                  <a:pt x="642257" y="21772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920683-8E75-9F4D-8E09-82E1C0B1D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180" y="1201096"/>
            <a:ext cx="3592416" cy="4617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7BCFA-8117-7D4B-9644-F9B968749815}"/>
              </a:ext>
            </a:extLst>
          </p:cNvPr>
          <p:cNvSpPr txBox="1"/>
          <p:nvPr/>
        </p:nvSpPr>
        <p:spPr>
          <a:xfrm>
            <a:off x="5060820" y="5824379"/>
            <a:ext cx="372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Emanuel Swedenborg sitting in front </a:t>
            </a:r>
          </a:p>
          <a:p>
            <a:r>
              <a:rPr lang="en-US" b="1" dirty="0"/>
              <a:t>of a laptop</a:t>
            </a:r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F724F54-F8E3-9C48-81CA-FEC384595860}"/>
              </a:ext>
            </a:extLst>
          </p:cNvPr>
          <p:cNvSpPr/>
          <p:nvPr/>
        </p:nvSpPr>
        <p:spPr>
          <a:xfrm>
            <a:off x="5311230" y="6101782"/>
            <a:ext cx="969827" cy="407875"/>
          </a:xfrm>
          <a:custGeom>
            <a:avLst/>
            <a:gdLst>
              <a:gd name="connsiteX0" fmla="*/ 186056 w 893627"/>
              <a:gd name="connsiteY0" fmla="*/ 854 h 349197"/>
              <a:gd name="connsiteX1" fmla="*/ 109856 w 893627"/>
              <a:gd name="connsiteY1" fmla="*/ 11740 h 349197"/>
              <a:gd name="connsiteX2" fmla="*/ 44541 w 893627"/>
              <a:gd name="connsiteY2" fmla="*/ 33511 h 349197"/>
              <a:gd name="connsiteX3" fmla="*/ 999 w 893627"/>
              <a:gd name="connsiteY3" fmla="*/ 87940 h 349197"/>
              <a:gd name="connsiteX4" fmla="*/ 11884 w 893627"/>
              <a:gd name="connsiteY4" fmla="*/ 175026 h 349197"/>
              <a:gd name="connsiteX5" fmla="*/ 88084 w 893627"/>
              <a:gd name="connsiteY5" fmla="*/ 229454 h 349197"/>
              <a:gd name="connsiteX6" fmla="*/ 142513 w 893627"/>
              <a:gd name="connsiteY6" fmla="*/ 262111 h 349197"/>
              <a:gd name="connsiteX7" fmla="*/ 164284 w 893627"/>
              <a:gd name="connsiteY7" fmla="*/ 283883 h 349197"/>
              <a:gd name="connsiteX8" fmla="*/ 196941 w 893627"/>
              <a:gd name="connsiteY8" fmla="*/ 294769 h 349197"/>
              <a:gd name="connsiteX9" fmla="*/ 229599 w 893627"/>
              <a:gd name="connsiteY9" fmla="*/ 316540 h 349197"/>
              <a:gd name="connsiteX10" fmla="*/ 360227 w 893627"/>
              <a:gd name="connsiteY10" fmla="*/ 338311 h 349197"/>
              <a:gd name="connsiteX11" fmla="*/ 447313 w 893627"/>
              <a:gd name="connsiteY11" fmla="*/ 349197 h 349197"/>
              <a:gd name="connsiteX12" fmla="*/ 654141 w 893627"/>
              <a:gd name="connsiteY12" fmla="*/ 338311 h 349197"/>
              <a:gd name="connsiteX13" fmla="*/ 752113 w 893627"/>
              <a:gd name="connsiteY13" fmla="*/ 294769 h 349197"/>
              <a:gd name="connsiteX14" fmla="*/ 828313 w 893627"/>
              <a:gd name="connsiteY14" fmla="*/ 229454 h 349197"/>
              <a:gd name="connsiteX15" fmla="*/ 893627 w 893627"/>
              <a:gd name="connsiteY15" fmla="*/ 207683 h 349197"/>
              <a:gd name="connsiteX16" fmla="*/ 882741 w 893627"/>
              <a:gd name="connsiteY16" fmla="*/ 142369 h 349197"/>
              <a:gd name="connsiteX17" fmla="*/ 860970 w 893627"/>
              <a:gd name="connsiteY17" fmla="*/ 120597 h 349197"/>
              <a:gd name="connsiteX18" fmla="*/ 795656 w 893627"/>
              <a:gd name="connsiteY18" fmla="*/ 87940 h 349197"/>
              <a:gd name="connsiteX19" fmla="*/ 632370 w 893627"/>
              <a:gd name="connsiteY19" fmla="*/ 55283 h 349197"/>
              <a:gd name="connsiteX20" fmla="*/ 567056 w 893627"/>
              <a:gd name="connsiteY20" fmla="*/ 44397 h 349197"/>
              <a:gd name="connsiteX21" fmla="*/ 381999 w 893627"/>
              <a:gd name="connsiteY21" fmla="*/ 33511 h 349197"/>
              <a:gd name="connsiteX22" fmla="*/ 186056 w 893627"/>
              <a:gd name="connsiteY22" fmla="*/ 854 h 34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93627" h="349197">
                <a:moveTo>
                  <a:pt x="186056" y="854"/>
                </a:moveTo>
                <a:cubicBezTo>
                  <a:pt x="140699" y="-2775"/>
                  <a:pt x="134857" y="5971"/>
                  <a:pt x="109856" y="11740"/>
                </a:cubicBezTo>
                <a:cubicBezTo>
                  <a:pt x="87494" y="16900"/>
                  <a:pt x="44541" y="33511"/>
                  <a:pt x="44541" y="33511"/>
                </a:cubicBezTo>
                <a:cubicBezTo>
                  <a:pt x="33987" y="44066"/>
                  <a:pt x="2372" y="72835"/>
                  <a:pt x="999" y="87940"/>
                </a:cubicBezTo>
                <a:cubicBezTo>
                  <a:pt x="-1650" y="117074"/>
                  <a:pt x="632" y="148022"/>
                  <a:pt x="11884" y="175026"/>
                </a:cubicBezTo>
                <a:cubicBezTo>
                  <a:pt x="28548" y="215019"/>
                  <a:pt x="55515" y="218598"/>
                  <a:pt x="88084" y="229454"/>
                </a:cubicBezTo>
                <a:cubicBezTo>
                  <a:pt x="143252" y="284622"/>
                  <a:pt x="71854" y="219715"/>
                  <a:pt x="142513" y="262111"/>
                </a:cubicBezTo>
                <a:cubicBezTo>
                  <a:pt x="151314" y="267391"/>
                  <a:pt x="155483" y="278602"/>
                  <a:pt x="164284" y="283883"/>
                </a:cubicBezTo>
                <a:cubicBezTo>
                  <a:pt x="174123" y="289787"/>
                  <a:pt x="186678" y="289637"/>
                  <a:pt x="196941" y="294769"/>
                </a:cubicBezTo>
                <a:cubicBezTo>
                  <a:pt x="208643" y="300620"/>
                  <a:pt x="217897" y="310689"/>
                  <a:pt x="229599" y="316540"/>
                </a:cubicBezTo>
                <a:cubicBezTo>
                  <a:pt x="266261" y="334871"/>
                  <a:pt x="328645" y="334596"/>
                  <a:pt x="360227" y="338311"/>
                </a:cubicBezTo>
                <a:lnTo>
                  <a:pt x="447313" y="349197"/>
                </a:lnTo>
                <a:cubicBezTo>
                  <a:pt x="516256" y="345568"/>
                  <a:pt x="585595" y="346537"/>
                  <a:pt x="654141" y="338311"/>
                </a:cubicBezTo>
                <a:cubicBezTo>
                  <a:pt x="685916" y="334498"/>
                  <a:pt x="726557" y="316674"/>
                  <a:pt x="752113" y="294769"/>
                </a:cubicBezTo>
                <a:cubicBezTo>
                  <a:pt x="781162" y="269870"/>
                  <a:pt x="793712" y="244832"/>
                  <a:pt x="828313" y="229454"/>
                </a:cubicBezTo>
                <a:cubicBezTo>
                  <a:pt x="849284" y="220133"/>
                  <a:pt x="893627" y="207683"/>
                  <a:pt x="893627" y="207683"/>
                </a:cubicBezTo>
                <a:cubicBezTo>
                  <a:pt x="889998" y="185912"/>
                  <a:pt x="890491" y="163035"/>
                  <a:pt x="882741" y="142369"/>
                </a:cubicBezTo>
                <a:cubicBezTo>
                  <a:pt x="879137" y="132759"/>
                  <a:pt x="868984" y="127008"/>
                  <a:pt x="860970" y="120597"/>
                </a:cubicBezTo>
                <a:cubicBezTo>
                  <a:pt x="835347" y="100098"/>
                  <a:pt x="826182" y="96265"/>
                  <a:pt x="795656" y="87940"/>
                </a:cubicBezTo>
                <a:cubicBezTo>
                  <a:pt x="693682" y="60129"/>
                  <a:pt x="729613" y="70244"/>
                  <a:pt x="632370" y="55283"/>
                </a:cubicBezTo>
                <a:cubicBezTo>
                  <a:pt x="610555" y="51927"/>
                  <a:pt x="589045" y="46309"/>
                  <a:pt x="567056" y="44397"/>
                </a:cubicBezTo>
                <a:cubicBezTo>
                  <a:pt x="505496" y="39044"/>
                  <a:pt x="443701" y="36846"/>
                  <a:pt x="381999" y="33511"/>
                </a:cubicBezTo>
                <a:cubicBezTo>
                  <a:pt x="154127" y="21194"/>
                  <a:pt x="231413" y="4483"/>
                  <a:pt x="186056" y="854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1DE0FB-469A-3E4F-ABFE-B43CADC48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46" y="20124"/>
            <a:ext cx="87085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B832D-1168-4043-8951-4687DDD3827E}"/>
              </a:ext>
            </a:extLst>
          </p:cNvPr>
          <p:cNvSpPr txBox="1"/>
          <p:nvPr/>
        </p:nvSpPr>
        <p:spPr>
          <a:xfrm>
            <a:off x="4401202" y="3991071"/>
            <a:ext cx="45881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Machine and human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Metadata or enrichment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Trust 100%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15685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BC52-3FAB-3348-8AE4-4D2327EC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1" y="1247431"/>
            <a:ext cx="9124325" cy="518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3E387-BB4A-3847-B918-C586CB608A0E}"/>
              </a:ext>
            </a:extLst>
          </p:cNvPr>
          <p:cNvSpPr txBox="1"/>
          <p:nvPr/>
        </p:nvSpPr>
        <p:spPr>
          <a:xfrm>
            <a:off x="4984954" y="5850193"/>
            <a:ext cx="1949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24506-89DF-9D47-BBDE-90DA5E6F92F5}"/>
              </a:ext>
            </a:extLst>
          </p:cNvPr>
          <p:cNvSpPr txBox="1"/>
          <p:nvPr/>
        </p:nvSpPr>
        <p:spPr>
          <a:xfrm>
            <a:off x="2192594" y="1573161"/>
            <a:ext cx="14486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Keizersgracht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25CFA-F61B-0C45-B4BC-8AED93D8CA85}"/>
              </a:ext>
            </a:extLst>
          </p:cNvPr>
          <p:cNvSpPr txBox="1"/>
          <p:nvPr/>
        </p:nvSpPr>
        <p:spPr>
          <a:xfrm>
            <a:off x="3927987" y="1573161"/>
            <a:ext cx="13546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Rozengracht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EE0F0-22B1-C54D-9033-DD5CB140B91B}"/>
              </a:ext>
            </a:extLst>
          </p:cNvPr>
          <p:cNvSpPr txBox="1"/>
          <p:nvPr/>
        </p:nvSpPr>
        <p:spPr>
          <a:xfrm>
            <a:off x="339212" y="3453050"/>
            <a:ext cx="108843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Peter van</a:t>
            </a:r>
          </a:p>
          <a:p>
            <a:r>
              <a:rPr lang="en-US" b="1" dirty="0">
                <a:solidFill>
                  <a:schemeClr val="bg1"/>
                </a:solidFill>
              </a:rPr>
              <a:t>der Meer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16F5D-7D60-5E47-94F5-899085E588C5}"/>
              </a:ext>
            </a:extLst>
          </p:cNvPr>
          <p:cNvSpPr txBox="1"/>
          <p:nvPr/>
        </p:nvSpPr>
        <p:spPr>
          <a:xfrm>
            <a:off x="5805950" y="3465657"/>
            <a:ext cx="126425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Ford Anglia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F37B4-C844-604A-B8B4-B1F49D63D2D6}"/>
              </a:ext>
            </a:extLst>
          </p:cNvPr>
          <p:cNvSpPr txBox="1"/>
          <p:nvPr/>
        </p:nvSpPr>
        <p:spPr>
          <a:xfrm>
            <a:off x="7541343" y="4514312"/>
            <a:ext cx="13282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Gazelle bike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21154-12E7-1346-8511-51CA9E901E02}"/>
              </a:ext>
            </a:extLst>
          </p:cNvPr>
          <p:cNvSpPr txBox="1"/>
          <p:nvPr/>
        </p:nvSpPr>
        <p:spPr>
          <a:xfrm>
            <a:off x="1652638" y="3268384"/>
            <a:ext cx="106375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50s dress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CE4B4-8812-504E-B3AD-2D08A443B785}"/>
              </a:ext>
            </a:extLst>
          </p:cNvPr>
          <p:cNvSpPr txBox="1"/>
          <p:nvPr/>
        </p:nvSpPr>
        <p:spPr>
          <a:xfrm>
            <a:off x="7291168" y="2483007"/>
            <a:ext cx="160345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 23: Theatre</a:t>
            </a:r>
          </a:p>
        </p:txBody>
      </p:sp>
    </p:spTree>
    <p:extLst>
      <p:ext uri="{BB962C8B-B14F-4D97-AF65-F5344CB8AC3E}">
        <p14:creationId xmlns:p14="http://schemas.microsoft.com/office/powerpoint/2010/main" val="397072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BC52-3FAB-3348-8AE4-4D2327EC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" y="1350895"/>
            <a:ext cx="9124325" cy="5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3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D4B43-2BB4-5546-BBDA-7AF397225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5" y="1124744"/>
            <a:ext cx="7303836" cy="557106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1B0356B-1622-C640-A183-6187FBAD0797}"/>
              </a:ext>
            </a:extLst>
          </p:cNvPr>
          <p:cNvSpPr/>
          <p:nvPr/>
        </p:nvSpPr>
        <p:spPr>
          <a:xfrm>
            <a:off x="1719943" y="3309257"/>
            <a:ext cx="1959428" cy="1186543"/>
          </a:xfrm>
          <a:custGeom>
            <a:avLst/>
            <a:gdLst>
              <a:gd name="connsiteX0" fmla="*/ 751114 w 1959428"/>
              <a:gd name="connsiteY0" fmla="*/ 0 h 1186543"/>
              <a:gd name="connsiteX1" fmla="*/ 664028 w 1959428"/>
              <a:gd name="connsiteY1" fmla="*/ 10886 h 1186543"/>
              <a:gd name="connsiteX2" fmla="*/ 446314 w 1959428"/>
              <a:gd name="connsiteY2" fmla="*/ 32657 h 1186543"/>
              <a:gd name="connsiteX3" fmla="*/ 381000 w 1959428"/>
              <a:gd name="connsiteY3" fmla="*/ 54429 h 1186543"/>
              <a:gd name="connsiteX4" fmla="*/ 348343 w 1959428"/>
              <a:gd name="connsiteY4" fmla="*/ 76200 h 1186543"/>
              <a:gd name="connsiteX5" fmla="*/ 283028 w 1959428"/>
              <a:gd name="connsiteY5" fmla="*/ 97972 h 1186543"/>
              <a:gd name="connsiteX6" fmla="*/ 250371 w 1959428"/>
              <a:gd name="connsiteY6" fmla="*/ 108857 h 1186543"/>
              <a:gd name="connsiteX7" fmla="*/ 206828 w 1959428"/>
              <a:gd name="connsiteY7" fmla="*/ 130629 h 1186543"/>
              <a:gd name="connsiteX8" fmla="*/ 130628 w 1959428"/>
              <a:gd name="connsiteY8" fmla="*/ 152400 h 1186543"/>
              <a:gd name="connsiteX9" fmla="*/ 43543 w 1959428"/>
              <a:gd name="connsiteY9" fmla="*/ 228600 h 1186543"/>
              <a:gd name="connsiteX10" fmla="*/ 32657 w 1959428"/>
              <a:gd name="connsiteY10" fmla="*/ 272143 h 1186543"/>
              <a:gd name="connsiteX11" fmla="*/ 21771 w 1959428"/>
              <a:gd name="connsiteY11" fmla="*/ 304800 h 1186543"/>
              <a:gd name="connsiteX12" fmla="*/ 10886 w 1959428"/>
              <a:gd name="connsiteY12" fmla="*/ 359229 h 1186543"/>
              <a:gd name="connsiteX13" fmla="*/ 0 w 1959428"/>
              <a:gd name="connsiteY13" fmla="*/ 402772 h 1186543"/>
              <a:gd name="connsiteX14" fmla="*/ 10886 w 1959428"/>
              <a:gd name="connsiteY14" fmla="*/ 718457 h 1186543"/>
              <a:gd name="connsiteX15" fmla="*/ 21771 w 1959428"/>
              <a:gd name="connsiteY15" fmla="*/ 762000 h 1186543"/>
              <a:gd name="connsiteX16" fmla="*/ 43543 w 1959428"/>
              <a:gd name="connsiteY16" fmla="*/ 794657 h 1186543"/>
              <a:gd name="connsiteX17" fmla="*/ 108857 w 1959428"/>
              <a:gd name="connsiteY17" fmla="*/ 903514 h 1186543"/>
              <a:gd name="connsiteX18" fmla="*/ 141514 w 1959428"/>
              <a:gd name="connsiteY18" fmla="*/ 936172 h 1186543"/>
              <a:gd name="connsiteX19" fmla="*/ 261257 w 1959428"/>
              <a:gd name="connsiteY19" fmla="*/ 1045029 h 1186543"/>
              <a:gd name="connsiteX20" fmla="*/ 293914 w 1959428"/>
              <a:gd name="connsiteY20" fmla="*/ 1055914 h 1186543"/>
              <a:gd name="connsiteX21" fmla="*/ 391886 w 1959428"/>
              <a:gd name="connsiteY21" fmla="*/ 1099457 h 1186543"/>
              <a:gd name="connsiteX22" fmla="*/ 500743 w 1959428"/>
              <a:gd name="connsiteY22" fmla="*/ 1132114 h 1186543"/>
              <a:gd name="connsiteX23" fmla="*/ 555171 w 1959428"/>
              <a:gd name="connsiteY23" fmla="*/ 1143000 h 1186543"/>
              <a:gd name="connsiteX24" fmla="*/ 609600 w 1959428"/>
              <a:gd name="connsiteY24" fmla="*/ 1164772 h 1186543"/>
              <a:gd name="connsiteX25" fmla="*/ 772886 w 1959428"/>
              <a:gd name="connsiteY25" fmla="*/ 1186543 h 1186543"/>
              <a:gd name="connsiteX26" fmla="*/ 1338943 w 1959428"/>
              <a:gd name="connsiteY26" fmla="*/ 1175657 h 1186543"/>
              <a:gd name="connsiteX27" fmla="*/ 1458686 w 1959428"/>
              <a:gd name="connsiteY27" fmla="*/ 1143000 h 1186543"/>
              <a:gd name="connsiteX28" fmla="*/ 1502228 w 1959428"/>
              <a:gd name="connsiteY28" fmla="*/ 1132114 h 1186543"/>
              <a:gd name="connsiteX29" fmla="*/ 1578428 w 1959428"/>
              <a:gd name="connsiteY29" fmla="*/ 1099457 h 1186543"/>
              <a:gd name="connsiteX30" fmla="*/ 1600200 w 1959428"/>
              <a:gd name="connsiteY30" fmla="*/ 1077686 h 1186543"/>
              <a:gd name="connsiteX31" fmla="*/ 1687286 w 1959428"/>
              <a:gd name="connsiteY31" fmla="*/ 1023257 h 1186543"/>
              <a:gd name="connsiteX32" fmla="*/ 1752600 w 1959428"/>
              <a:gd name="connsiteY32" fmla="*/ 957943 h 1186543"/>
              <a:gd name="connsiteX33" fmla="*/ 1785257 w 1959428"/>
              <a:gd name="connsiteY33" fmla="*/ 936172 h 1186543"/>
              <a:gd name="connsiteX34" fmla="*/ 1883228 w 1959428"/>
              <a:gd name="connsiteY34" fmla="*/ 838200 h 1186543"/>
              <a:gd name="connsiteX35" fmla="*/ 1937657 w 1959428"/>
              <a:gd name="connsiteY35" fmla="*/ 762000 h 1186543"/>
              <a:gd name="connsiteX36" fmla="*/ 1959428 w 1959428"/>
              <a:gd name="connsiteY36" fmla="*/ 696686 h 1186543"/>
              <a:gd name="connsiteX37" fmla="*/ 1937657 w 1959428"/>
              <a:gd name="connsiteY37" fmla="*/ 511629 h 1186543"/>
              <a:gd name="connsiteX38" fmla="*/ 1883228 w 1959428"/>
              <a:gd name="connsiteY38" fmla="*/ 446314 h 1186543"/>
              <a:gd name="connsiteX39" fmla="*/ 1861457 w 1959428"/>
              <a:gd name="connsiteY39" fmla="*/ 413657 h 1186543"/>
              <a:gd name="connsiteX40" fmla="*/ 1785257 w 1959428"/>
              <a:gd name="connsiteY40" fmla="*/ 359229 h 1186543"/>
              <a:gd name="connsiteX41" fmla="*/ 1730828 w 1959428"/>
              <a:gd name="connsiteY41" fmla="*/ 337457 h 1186543"/>
              <a:gd name="connsiteX42" fmla="*/ 1687286 w 1959428"/>
              <a:gd name="connsiteY42" fmla="*/ 304800 h 1186543"/>
              <a:gd name="connsiteX43" fmla="*/ 1654628 w 1959428"/>
              <a:gd name="connsiteY43" fmla="*/ 283029 h 1186543"/>
              <a:gd name="connsiteX44" fmla="*/ 1621971 w 1959428"/>
              <a:gd name="connsiteY44" fmla="*/ 250372 h 1186543"/>
              <a:gd name="connsiteX45" fmla="*/ 1589314 w 1959428"/>
              <a:gd name="connsiteY45" fmla="*/ 239486 h 1186543"/>
              <a:gd name="connsiteX46" fmla="*/ 1545771 w 1959428"/>
              <a:gd name="connsiteY46" fmla="*/ 217714 h 1186543"/>
              <a:gd name="connsiteX47" fmla="*/ 1436914 w 1959428"/>
              <a:gd name="connsiteY47" fmla="*/ 195943 h 1186543"/>
              <a:gd name="connsiteX48" fmla="*/ 1338943 w 1959428"/>
              <a:gd name="connsiteY48" fmla="*/ 174172 h 1186543"/>
              <a:gd name="connsiteX49" fmla="*/ 1273628 w 1959428"/>
              <a:gd name="connsiteY49" fmla="*/ 152400 h 1186543"/>
              <a:gd name="connsiteX50" fmla="*/ 1208314 w 1959428"/>
              <a:gd name="connsiteY50" fmla="*/ 119743 h 1186543"/>
              <a:gd name="connsiteX51" fmla="*/ 1175657 w 1959428"/>
              <a:gd name="connsiteY51" fmla="*/ 108857 h 1186543"/>
              <a:gd name="connsiteX52" fmla="*/ 1143000 w 1959428"/>
              <a:gd name="connsiteY52" fmla="*/ 87086 h 1186543"/>
              <a:gd name="connsiteX53" fmla="*/ 1110343 w 1959428"/>
              <a:gd name="connsiteY53" fmla="*/ 76200 h 1186543"/>
              <a:gd name="connsiteX54" fmla="*/ 1077686 w 1959428"/>
              <a:gd name="connsiteY54" fmla="*/ 54429 h 1186543"/>
              <a:gd name="connsiteX55" fmla="*/ 979714 w 1959428"/>
              <a:gd name="connsiteY55" fmla="*/ 21772 h 1186543"/>
              <a:gd name="connsiteX56" fmla="*/ 947057 w 1959428"/>
              <a:gd name="connsiteY56" fmla="*/ 10886 h 1186543"/>
              <a:gd name="connsiteX57" fmla="*/ 914400 w 1959428"/>
              <a:gd name="connsiteY57" fmla="*/ 0 h 1186543"/>
              <a:gd name="connsiteX58" fmla="*/ 805543 w 1959428"/>
              <a:gd name="connsiteY58" fmla="*/ 10886 h 118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959428" h="1186543">
                <a:moveTo>
                  <a:pt x="751114" y="0"/>
                </a:moveTo>
                <a:cubicBezTo>
                  <a:pt x="722085" y="3629"/>
                  <a:pt x="693162" y="8237"/>
                  <a:pt x="664028" y="10886"/>
                </a:cubicBezTo>
                <a:cubicBezTo>
                  <a:pt x="444754" y="30820"/>
                  <a:pt x="581305" y="10160"/>
                  <a:pt x="446314" y="32657"/>
                </a:cubicBezTo>
                <a:cubicBezTo>
                  <a:pt x="424543" y="39914"/>
                  <a:pt x="400095" y="41699"/>
                  <a:pt x="381000" y="54429"/>
                </a:cubicBezTo>
                <a:cubicBezTo>
                  <a:pt x="370114" y="61686"/>
                  <a:pt x="360298" y="70887"/>
                  <a:pt x="348343" y="76200"/>
                </a:cubicBezTo>
                <a:cubicBezTo>
                  <a:pt x="327372" y="85521"/>
                  <a:pt x="304800" y="90715"/>
                  <a:pt x="283028" y="97972"/>
                </a:cubicBezTo>
                <a:cubicBezTo>
                  <a:pt x="272142" y="101601"/>
                  <a:pt x="260634" y="103725"/>
                  <a:pt x="250371" y="108857"/>
                </a:cubicBezTo>
                <a:cubicBezTo>
                  <a:pt x="235857" y="116114"/>
                  <a:pt x="221744" y="124237"/>
                  <a:pt x="206828" y="130629"/>
                </a:cubicBezTo>
                <a:cubicBezTo>
                  <a:pt x="184970" y="139996"/>
                  <a:pt x="152716" y="146878"/>
                  <a:pt x="130628" y="152400"/>
                </a:cubicBezTo>
                <a:cubicBezTo>
                  <a:pt x="54428" y="203200"/>
                  <a:pt x="79828" y="174172"/>
                  <a:pt x="43543" y="228600"/>
                </a:cubicBezTo>
                <a:cubicBezTo>
                  <a:pt x="39914" y="243114"/>
                  <a:pt x="36767" y="257758"/>
                  <a:pt x="32657" y="272143"/>
                </a:cubicBezTo>
                <a:cubicBezTo>
                  <a:pt x="29505" y="283176"/>
                  <a:pt x="24554" y="293668"/>
                  <a:pt x="21771" y="304800"/>
                </a:cubicBezTo>
                <a:cubicBezTo>
                  <a:pt x="17284" y="322750"/>
                  <a:pt x="14900" y="341167"/>
                  <a:pt x="10886" y="359229"/>
                </a:cubicBezTo>
                <a:cubicBezTo>
                  <a:pt x="7641" y="373834"/>
                  <a:pt x="3629" y="388258"/>
                  <a:pt x="0" y="402772"/>
                </a:cubicBezTo>
                <a:cubicBezTo>
                  <a:pt x="3629" y="508000"/>
                  <a:pt x="4517" y="613359"/>
                  <a:pt x="10886" y="718457"/>
                </a:cubicBezTo>
                <a:cubicBezTo>
                  <a:pt x="11791" y="733391"/>
                  <a:pt x="15878" y="748249"/>
                  <a:pt x="21771" y="762000"/>
                </a:cubicBezTo>
                <a:cubicBezTo>
                  <a:pt x="26925" y="774025"/>
                  <a:pt x="37052" y="783298"/>
                  <a:pt x="43543" y="794657"/>
                </a:cubicBezTo>
                <a:cubicBezTo>
                  <a:pt x="66452" y="834748"/>
                  <a:pt x="73345" y="868001"/>
                  <a:pt x="108857" y="903514"/>
                </a:cubicBezTo>
                <a:cubicBezTo>
                  <a:pt x="119743" y="914400"/>
                  <a:pt x="131495" y="924483"/>
                  <a:pt x="141514" y="936172"/>
                </a:cubicBezTo>
                <a:cubicBezTo>
                  <a:pt x="181426" y="982736"/>
                  <a:pt x="188691" y="1020842"/>
                  <a:pt x="261257" y="1045029"/>
                </a:cubicBezTo>
                <a:cubicBezTo>
                  <a:pt x="272143" y="1048657"/>
                  <a:pt x="283367" y="1051394"/>
                  <a:pt x="293914" y="1055914"/>
                </a:cubicBezTo>
                <a:cubicBezTo>
                  <a:pt x="389762" y="1096992"/>
                  <a:pt x="280452" y="1058936"/>
                  <a:pt x="391886" y="1099457"/>
                </a:cubicBezTo>
                <a:cubicBezTo>
                  <a:pt x="434544" y="1114969"/>
                  <a:pt x="458959" y="1122829"/>
                  <a:pt x="500743" y="1132114"/>
                </a:cubicBezTo>
                <a:cubicBezTo>
                  <a:pt x="518804" y="1136128"/>
                  <a:pt x="537449" y="1137683"/>
                  <a:pt x="555171" y="1143000"/>
                </a:cubicBezTo>
                <a:cubicBezTo>
                  <a:pt x="573888" y="1148615"/>
                  <a:pt x="590883" y="1159157"/>
                  <a:pt x="609600" y="1164772"/>
                </a:cubicBezTo>
                <a:cubicBezTo>
                  <a:pt x="654688" y="1178298"/>
                  <a:pt x="734507" y="1182705"/>
                  <a:pt x="772886" y="1186543"/>
                </a:cubicBezTo>
                <a:lnTo>
                  <a:pt x="1338943" y="1175657"/>
                </a:lnTo>
                <a:cubicBezTo>
                  <a:pt x="1382750" y="1174120"/>
                  <a:pt x="1416906" y="1153446"/>
                  <a:pt x="1458686" y="1143000"/>
                </a:cubicBezTo>
                <a:cubicBezTo>
                  <a:pt x="1473200" y="1139371"/>
                  <a:pt x="1488220" y="1137367"/>
                  <a:pt x="1502228" y="1132114"/>
                </a:cubicBezTo>
                <a:cubicBezTo>
                  <a:pt x="1717470" y="1051398"/>
                  <a:pt x="1416224" y="1153527"/>
                  <a:pt x="1578428" y="1099457"/>
                </a:cubicBezTo>
                <a:cubicBezTo>
                  <a:pt x="1585685" y="1092200"/>
                  <a:pt x="1591660" y="1083379"/>
                  <a:pt x="1600200" y="1077686"/>
                </a:cubicBezTo>
                <a:cubicBezTo>
                  <a:pt x="1670157" y="1031048"/>
                  <a:pt x="1619372" y="1084379"/>
                  <a:pt x="1687286" y="1023257"/>
                </a:cubicBezTo>
                <a:cubicBezTo>
                  <a:pt x="1710172" y="1002660"/>
                  <a:pt x="1726982" y="975022"/>
                  <a:pt x="1752600" y="957943"/>
                </a:cubicBezTo>
                <a:cubicBezTo>
                  <a:pt x="1763486" y="950686"/>
                  <a:pt x="1775411" y="944787"/>
                  <a:pt x="1785257" y="936172"/>
                </a:cubicBezTo>
                <a:cubicBezTo>
                  <a:pt x="1785271" y="936160"/>
                  <a:pt x="1876686" y="844742"/>
                  <a:pt x="1883228" y="838200"/>
                </a:cubicBezTo>
                <a:cubicBezTo>
                  <a:pt x="1911784" y="809644"/>
                  <a:pt x="1916578" y="808375"/>
                  <a:pt x="1937657" y="762000"/>
                </a:cubicBezTo>
                <a:cubicBezTo>
                  <a:pt x="1947153" y="741108"/>
                  <a:pt x="1959428" y="696686"/>
                  <a:pt x="1959428" y="696686"/>
                </a:cubicBezTo>
                <a:cubicBezTo>
                  <a:pt x="1957707" y="672595"/>
                  <a:pt x="1962400" y="561115"/>
                  <a:pt x="1937657" y="511629"/>
                </a:cubicBezTo>
                <a:cubicBezTo>
                  <a:pt x="1917386" y="471087"/>
                  <a:pt x="1913323" y="482428"/>
                  <a:pt x="1883228" y="446314"/>
                </a:cubicBezTo>
                <a:cubicBezTo>
                  <a:pt x="1874853" y="436263"/>
                  <a:pt x="1870708" y="422908"/>
                  <a:pt x="1861457" y="413657"/>
                </a:cubicBezTo>
                <a:cubicBezTo>
                  <a:pt x="1856526" y="408726"/>
                  <a:pt x="1797620" y="365410"/>
                  <a:pt x="1785257" y="359229"/>
                </a:cubicBezTo>
                <a:cubicBezTo>
                  <a:pt x="1767779" y="350490"/>
                  <a:pt x="1747910" y="346947"/>
                  <a:pt x="1730828" y="337457"/>
                </a:cubicBezTo>
                <a:cubicBezTo>
                  <a:pt x="1714969" y="328646"/>
                  <a:pt x="1702049" y="315345"/>
                  <a:pt x="1687286" y="304800"/>
                </a:cubicBezTo>
                <a:cubicBezTo>
                  <a:pt x="1676640" y="297196"/>
                  <a:pt x="1664679" y="291405"/>
                  <a:pt x="1654628" y="283029"/>
                </a:cubicBezTo>
                <a:cubicBezTo>
                  <a:pt x="1642801" y="273174"/>
                  <a:pt x="1634780" y="258911"/>
                  <a:pt x="1621971" y="250372"/>
                </a:cubicBezTo>
                <a:cubicBezTo>
                  <a:pt x="1612424" y="244007"/>
                  <a:pt x="1599861" y="244006"/>
                  <a:pt x="1589314" y="239486"/>
                </a:cubicBezTo>
                <a:cubicBezTo>
                  <a:pt x="1574399" y="233093"/>
                  <a:pt x="1560965" y="223412"/>
                  <a:pt x="1545771" y="217714"/>
                </a:cubicBezTo>
                <a:cubicBezTo>
                  <a:pt x="1518595" y="207523"/>
                  <a:pt x="1461250" y="200368"/>
                  <a:pt x="1436914" y="195943"/>
                </a:cubicBezTo>
                <a:cubicBezTo>
                  <a:pt x="1410633" y="191164"/>
                  <a:pt x="1365813" y="182233"/>
                  <a:pt x="1338943" y="174172"/>
                </a:cubicBezTo>
                <a:cubicBezTo>
                  <a:pt x="1316961" y="167578"/>
                  <a:pt x="1295400" y="159657"/>
                  <a:pt x="1273628" y="152400"/>
                </a:cubicBezTo>
                <a:cubicBezTo>
                  <a:pt x="1191545" y="125039"/>
                  <a:pt x="1292721" y="161946"/>
                  <a:pt x="1208314" y="119743"/>
                </a:cubicBezTo>
                <a:cubicBezTo>
                  <a:pt x="1198051" y="114611"/>
                  <a:pt x="1185920" y="113989"/>
                  <a:pt x="1175657" y="108857"/>
                </a:cubicBezTo>
                <a:cubicBezTo>
                  <a:pt x="1163955" y="103006"/>
                  <a:pt x="1154702" y="92937"/>
                  <a:pt x="1143000" y="87086"/>
                </a:cubicBezTo>
                <a:cubicBezTo>
                  <a:pt x="1132737" y="81954"/>
                  <a:pt x="1120606" y="81332"/>
                  <a:pt x="1110343" y="76200"/>
                </a:cubicBezTo>
                <a:cubicBezTo>
                  <a:pt x="1098641" y="70349"/>
                  <a:pt x="1089641" y="59742"/>
                  <a:pt x="1077686" y="54429"/>
                </a:cubicBezTo>
                <a:cubicBezTo>
                  <a:pt x="1077664" y="54419"/>
                  <a:pt x="996054" y="27219"/>
                  <a:pt x="979714" y="21772"/>
                </a:cubicBezTo>
                <a:lnTo>
                  <a:pt x="947057" y="10886"/>
                </a:lnTo>
                <a:lnTo>
                  <a:pt x="914400" y="0"/>
                </a:lnTo>
                <a:lnTo>
                  <a:pt x="805543" y="10886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02D48CB-F6FC-F44F-B2F5-275EEBB3B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75" y="109289"/>
            <a:ext cx="9119098" cy="643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19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1FC0E-D93F-8C43-8235-FD6B5BFED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67" y="33389"/>
            <a:ext cx="8817350" cy="680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FACB5-F4EF-B243-A6D1-45B576737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7" y="3063421"/>
            <a:ext cx="2087955" cy="74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4180E-6F67-6F4F-B5C1-4F4DA6FCC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84" y="5190905"/>
            <a:ext cx="2472091" cy="119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2A78E7-B36F-BE43-AFBC-5488F1B6E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4" y="1321146"/>
            <a:ext cx="2084646" cy="804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721DA-C430-8447-BD5A-9B139459F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66" y="813052"/>
            <a:ext cx="2068655" cy="9102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7F6D9-AB8F-D94D-AD2B-C7C756EB6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30" y="4227781"/>
            <a:ext cx="2713582" cy="6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4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C70F4B-3C99-DC48-91F3-3B7E4BC4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62" y="0"/>
            <a:ext cx="629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2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D5198-BDE9-3247-A47B-CDCD7F8A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615" y="217714"/>
            <a:ext cx="6634314" cy="641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09B97-C0DB-AD4E-BCBE-81050D4C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3161"/>
            <a:ext cx="9144000" cy="5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3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40FC2-A034-BE4E-B2F7-2F5605F9FC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75" y="20124"/>
            <a:ext cx="5237088" cy="89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D6A13-727E-0448-8CDE-4A308C8CE5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1929" y="54859"/>
            <a:ext cx="1017388" cy="828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44F49-966C-F04E-BDE6-46334A235A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98" y="1034277"/>
            <a:ext cx="4234788" cy="5100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485E9-C761-1A42-AA03-A77708E4E0A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9073" y="1328192"/>
            <a:ext cx="535024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9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1230</TotalTime>
  <Words>121</Words>
  <Application>Microsoft Macintosh PowerPoint</Application>
  <PresentationFormat>On-screen Show (4:3)</PresentationFormat>
  <Paragraphs>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de Ruijter</dc:creator>
  <cp:lastModifiedBy>Eric de Ruijter</cp:lastModifiedBy>
  <cp:revision>21</cp:revision>
  <dcterms:created xsi:type="dcterms:W3CDTF">2018-05-13T07:14:22Z</dcterms:created>
  <dcterms:modified xsi:type="dcterms:W3CDTF">2018-05-14T21:33:50Z</dcterms:modified>
</cp:coreProperties>
</file>